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0878EE-97C8-8DDF-1553-676E36E61858}" v="3" dt="2022-01-17T07:43:03.9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4" d="100"/>
          <a:sy n="64" d="100"/>
        </p:scale>
        <p:origin x="8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ándor" userId="824fad06-9ad0-45c7-94c2-f62cbd31f36e" providerId="ADAL" clId="{C3C15BFE-9469-42DB-9520-298A9A92023F}"/>
    <pc:docChg chg="undo custSel addSld modSld sldOrd">
      <pc:chgData name="Sándor" userId="824fad06-9ad0-45c7-94c2-f62cbd31f36e" providerId="ADAL" clId="{C3C15BFE-9469-42DB-9520-298A9A92023F}" dt="2021-02-18T12:28:01.080" v="121" actId="313"/>
      <pc:docMkLst>
        <pc:docMk/>
      </pc:docMkLst>
      <pc:sldChg chg="modSp">
        <pc:chgData name="Sándor" userId="824fad06-9ad0-45c7-94c2-f62cbd31f36e" providerId="ADAL" clId="{C3C15BFE-9469-42DB-9520-298A9A92023F}" dt="2021-02-15T19:51:43.325" v="1"/>
        <pc:sldMkLst>
          <pc:docMk/>
          <pc:sldMk cId="678864164" sldId="256"/>
        </pc:sldMkLst>
        <pc:spChg chg="mod">
          <ac:chgData name="Sándor" userId="824fad06-9ad0-45c7-94c2-f62cbd31f36e" providerId="ADAL" clId="{C3C15BFE-9469-42DB-9520-298A9A92023F}" dt="2021-02-15T19:51:43.325" v="1"/>
          <ac:spMkLst>
            <pc:docMk/>
            <pc:sldMk cId="678864164" sldId="256"/>
            <ac:spMk id="3" creationId="{D71ADDC8-6240-42EB-A4C8-6514206E27A6}"/>
          </ac:spMkLst>
        </pc:spChg>
      </pc:sldChg>
      <pc:sldChg chg="addSp delSp modSp">
        <pc:chgData name="Sándor" userId="824fad06-9ad0-45c7-94c2-f62cbd31f36e" providerId="ADAL" clId="{C3C15BFE-9469-42DB-9520-298A9A92023F}" dt="2021-02-15T19:48:39.451" v="0"/>
        <pc:sldMkLst>
          <pc:docMk/>
          <pc:sldMk cId="4254291602" sldId="257"/>
        </pc:sldMkLst>
        <pc:spChg chg="del">
          <ac:chgData name="Sándor" userId="824fad06-9ad0-45c7-94c2-f62cbd31f36e" providerId="ADAL" clId="{C3C15BFE-9469-42DB-9520-298A9A92023F}" dt="2021-02-15T19:48:39.451" v="0"/>
          <ac:spMkLst>
            <pc:docMk/>
            <pc:sldMk cId="4254291602" sldId="257"/>
            <ac:spMk id="3" creationId="{F35D0DCC-1585-4C18-A8E2-786F88281D66}"/>
          </ac:spMkLst>
        </pc:spChg>
        <pc:picChg chg="add mod">
          <ac:chgData name="Sándor" userId="824fad06-9ad0-45c7-94c2-f62cbd31f36e" providerId="ADAL" clId="{C3C15BFE-9469-42DB-9520-298A9A92023F}" dt="2021-02-15T19:48:39.451" v="0"/>
          <ac:picMkLst>
            <pc:docMk/>
            <pc:sldMk cId="4254291602" sldId="257"/>
            <ac:picMk id="5" creationId="{66B0D25E-C053-4360-8468-010A530DB819}"/>
          </ac:picMkLst>
        </pc:picChg>
      </pc:sldChg>
      <pc:sldChg chg="modSp">
        <pc:chgData name="Sándor" userId="824fad06-9ad0-45c7-94c2-f62cbd31f36e" providerId="ADAL" clId="{C3C15BFE-9469-42DB-9520-298A9A92023F}" dt="2021-02-15T20:03:57.429" v="4"/>
        <pc:sldMkLst>
          <pc:docMk/>
          <pc:sldMk cId="3791407791" sldId="259"/>
        </pc:sldMkLst>
        <pc:spChg chg="mod">
          <ac:chgData name="Sándor" userId="824fad06-9ad0-45c7-94c2-f62cbd31f36e" providerId="ADAL" clId="{C3C15BFE-9469-42DB-9520-298A9A92023F}" dt="2021-02-15T19:56:22.694" v="2"/>
          <ac:spMkLst>
            <pc:docMk/>
            <pc:sldMk cId="3791407791" sldId="259"/>
            <ac:spMk id="2" creationId="{7255299C-F0FA-4D83-860E-A2A898DBA916}"/>
          </ac:spMkLst>
        </pc:spChg>
        <pc:spChg chg="mod">
          <ac:chgData name="Sándor" userId="824fad06-9ad0-45c7-94c2-f62cbd31f36e" providerId="ADAL" clId="{C3C15BFE-9469-42DB-9520-298A9A92023F}" dt="2021-02-15T20:03:57.429" v="4"/>
          <ac:spMkLst>
            <pc:docMk/>
            <pc:sldMk cId="3791407791" sldId="259"/>
            <ac:spMk id="3" creationId="{A476C0D8-F606-45CC-9745-A9CB06E36213}"/>
          </ac:spMkLst>
        </pc:spChg>
      </pc:sldChg>
      <pc:sldChg chg="modSp mod">
        <pc:chgData name="Sándor" userId="824fad06-9ad0-45c7-94c2-f62cbd31f36e" providerId="ADAL" clId="{C3C15BFE-9469-42DB-9520-298A9A92023F}" dt="2021-02-18T12:22:41.725" v="65" actId="20577"/>
        <pc:sldMkLst>
          <pc:docMk/>
          <pc:sldMk cId="2889462554" sldId="260"/>
        </pc:sldMkLst>
        <pc:spChg chg="mod">
          <ac:chgData name="Sándor" userId="824fad06-9ad0-45c7-94c2-f62cbd31f36e" providerId="ADAL" clId="{C3C15BFE-9469-42DB-9520-298A9A92023F}" dt="2021-02-18T12:22:41.725" v="65" actId="20577"/>
          <ac:spMkLst>
            <pc:docMk/>
            <pc:sldMk cId="2889462554" sldId="260"/>
            <ac:spMk id="3" creationId="{F22B2F05-0F9C-4D31-A854-8427B8F54AA5}"/>
          </ac:spMkLst>
        </pc:spChg>
      </pc:sldChg>
      <pc:sldChg chg="modSp mod ord">
        <pc:chgData name="Sándor" userId="824fad06-9ad0-45c7-94c2-f62cbd31f36e" providerId="ADAL" clId="{C3C15BFE-9469-42DB-9520-298A9A92023F}" dt="2021-02-18T12:26:39.060" v="91" actId="20577"/>
        <pc:sldMkLst>
          <pc:docMk/>
          <pc:sldMk cId="1243832086" sldId="261"/>
        </pc:sldMkLst>
        <pc:spChg chg="mod">
          <ac:chgData name="Sándor" userId="824fad06-9ad0-45c7-94c2-f62cbd31f36e" providerId="ADAL" clId="{C3C15BFE-9469-42DB-9520-298A9A92023F}" dt="2021-02-18T12:26:39.060" v="91" actId="20577"/>
          <ac:spMkLst>
            <pc:docMk/>
            <pc:sldMk cId="1243832086" sldId="261"/>
            <ac:spMk id="2" creationId="{5CF6A4A1-B196-4B40-BF46-55536A2D4116}"/>
          </ac:spMkLst>
        </pc:spChg>
        <pc:spChg chg="mod">
          <ac:chgData name="Sándor" userId="824fad06-9ad0-45c7-94c2-f62cbd31f36e" providerId="ADAL" clId="{C3C15BFE-9469-42DB-9520-298A9A92023F}" dt="2021-02-18T12:26:27.039" v="73" actId="20577"/>
          <ac:spMkLst>
            <pc:docMk/>
            <pc:sldMk cId="1243832086" sldId="261"/>
            <ac:spMk id="3" creationId="{F990C2C1-B85D-4874-AB3D-51B64FF9A16F}"/>
          </ac:spMkLst>
        </pc:spChg>
      </pc:sldChg>
      <pc:sldChg chg="modSp new mod ord">
        <pc:chgData name="Sándor" userId="824fad06-9ad0-45c7-94c2-f62cbd31f36e" providerId="ADAL" clId="{C3C15BFE-9469-42DB-9520-298A9A92023F}" dt="2021-02-18T12:19:42.464" v="46"/>
        <pc:sldMkLst>
          <pc:docMk/>
          <pc:sldMk cId="1732645474" sldId="262"/>
        </pc:sldMkLst>
        <pc:spChg chg="mod">
          <ac:chgData name="Sándor" userId="824fad06-9ad0-45c7-94c2-f62cbd31f36e" providerId="ADAL" clId="{C3C15BFE-9469-42DB-9520-298A9A92023F}" dt="2021-02-18T12:19:32.923" v="44" actId="20577"/>
          <ac:spMkLst>
            <pc:docMk/>
            <pc:sldMk cId="1732645474" sldId="262"/>
            <ac:spMk id="2" creationId="{35FD2096-C797-4809-A93E-3E441782830B}"/>
          </ac:spMkLst>
        </pc:spChg>
        <pc:spChg chg="mod">
          <ac:chgData name="Sándor" userId="824fad06-9ad0-45c7-94c2-f62cbd31f36e" providerId="ADAL" clId="{C3C15BFE-9469-42DB-9520-298A9A92023F}" dt="2021-02-18T12:19:17.282" v="20"/>
          <ac:spMkLst>
            <pc:docMk/>
            <pc:sldMk cId="1732645474" sldId="262"/>
            <ac:spMk id="3" creationId="{DAF2C841-DC92-44C1-BD1B-57E17668C446}"/>
          </ac:spMkLst>
        </pc:spChg>
      </pc:sldChg>
      <pc:sldChg chg="modSp new mod">
        <pc:chgData name="Sándor" userId="824fad06-9ad0-45c7-94c2-f62cbd31f36e" providerId="ADAL" clId="{C3C15BFE-9469-42DB-9520-298A9A92023F}" dt="2021-02-18T12:28:01.080" v="121" actId="313"/>
        <pc:sldMkLst>
          <pc:docMk/>
          <pc:sldMk cId="2677597265" sldId="263"/>
        </pc:sldMkLst>
        <pc:spChg chg="mod">
          <ac:chgData name="Sándor" userId="824fad06-9ad0-45c7-94c2-f62cbd31f36e" providerId="ADAL" clId="{C3C15BFE-9469-42DB-9520-298A9A92023F}" dt="2021-02-18T12:27:36.908" v="114" actId="20577"/>
          <ac:spMkLst>
            <pc:docMk/>
            <pc:sldMk cId="2677597265" sldId="263"/>
            <ac:spMk id="2" creationId="{981EBE61-3ACC-48D3-9254-93BC1C7B5FBC}"/>
          </ac:spMkLst>
        </pc:spChg>
        <pc:spChg chg="mod">
          <ac:chgData name="Sándor" userId="824fad06-9ad0-45c7-94c2-f62cbd31f36e" providerId="ADAL" clId="{C3C15BFE-9469-42DB-9520-298A9A92023F}" dt="2021-02-18T12:28:01.080" v="121" actId="313"/>
          <ac:spMkLst>
            <pc:docMk/>
            <pc:sldMk cId="2677597265" sldId="263"/>
            <ac:spMk id="3" creationId="{183E355F-430D-4F75-B9F2-E85625A6E399}"/>
          </ac:spMkLst>
        </pc:spChg>
      </pc:sldChg>
    </pc:docChg>
  </pc:docChgLst>
  <pc:docChgLst>
    <pc:chgData name="Sándor" userId="824fad06-9ad0-45c7-94c2-f62cbd31f36e" providerId="ADAL" clId="{AD0E84CC-61B5-4E15-9A05-FE68C626C13E}"/>
    <pc:docChg chg="modSld">
      <pc:chgData name="Sándor" userId="824fad06-9ad0-45c7-94c2-f62cbd31f36e" providerId="ADAL" clId="{AD0E84CC-61B5-4E15-9A05-FE68C626C13E}" dt="2021-04-29T17:39:33.799" v="0" actId="108"/>
      <pc:docMkLst>
        <pc:docMk/>
      </pc:docMkLst>
      <pc:sldChg chg="modSp mod">
        <pc:chgData name="Sándor" userId="824fad06-9ad0-45c7-94c2-f62cbd31f36e" providerId="ADAL" clId="{AD0E84CC-61B5-4E15-9A05-FE68C626C13E}" dt="2021-04-29T17:39:33.799" v="0" actId="108"/>
        <pc:sldMkLst>
          <pc:docMk/>
          <pc:sldMk cId="2677597265" sldId="263"/>
        </pc:sldMkLst>
        <pc:spChg chg="mod">
          <ac:chgData name="Sándor" userId="824fad06-9ad0-45c7-94c2-f62cbd31f36e" providerId="ADAL" clId="{AD0E84CC-61B5-4E15-9A05-FE68C626C13E}" dt="2021-04-29T17:39:33.799" v="0" actId="108"/>
          <ac:spMkLst>
            <pc:docMk/>
            <pc:sldMk cId="2677597265" sldId="263"/>
            <ac:spMk id="3" creationId="{183E355F-430D-4F75-B9F2-E85625A6E399}"/>
          </ac:spMkLst>
        </pc:spChg>
      </pc:sldChg>
    </pc:docChg>
  </pc:docChgLst>
  <pc:docChgLst>
    <pc:chgData name="Boros Sándor" userId="S::boros.sandor@petrik.hu::824fad06-9ad0-45c7-94c2-f62cbd31f36e" providerId="AD" clId="Web-{7D0878EE-97C8-8DDF-1553-676E36E61858}"/>
    <pc:docChg chg="modSld">
      <pc:chgData name="Boros Sándor" userId="S::boros.sandor@petrik.hu::824fad06-9ad0-45c7-94c2-f62cbd31f36e" providerId="AD" clId="Web-{7D0878EE-97C8-8DDF-1553-676E36E61858}" dt="2022-01-17T07:43:03.912" v="2" actId="20577"/>
      <pc:docMkLst>
        <pc:docMk/>
      </pc:docMkLst>
      <pc:sldChg chg="modSp">
        <pc:chgData name="Boros Sándor" userId="S::boros.sandor@petrik.hu::824fad06-9ad0-45c7-94c2-f62cbd31f36e" providerId="AD" clId="Web-{7D0878EE-97C8-8DDF-1553-676E36E61858}" dt="2022-01-17T07:43:03.912" v="2" actId="20577"/>
        <pc:sldMkLst>
          <pc:docMk/>
          <pc:sldMk cId="2889462554" sldId="260"/>
        </pc:sldMkLst>
        <pc:spChg chg="mod">
          <ac:chgData name="Boros Sándor" userId="S::boros.sandor@petrik.hu::824fad06-9ad0-45c7-94c2-f62cbd31f36e" providerId="AD" clId="Web-{7D0878EE-97C8-8DDF-1553-676E36E61858}" dt="2022-01-17T07:43:03.912" v="2" actId="20577"/>
          <ac:spMkLst>
            <pc:docMk/>
            <pc:sldMk cId="2889462554" sldId="260"/>
            <ac:spMk id="3" creationId="{F22B2F05-0F9C-4D31-A854-8427B8F54AA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6D2069F-D66A-4093-B4B9-E1BD15233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887F37C-93F3-4486-B4FD-1BFBB9C9A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0CB7257-2273-43AD-9A0A-25F41C9E9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FC01-6C04-4D24-B230-103982C2C1FD}" type="datetimeFigureOut">
              <a:rPr lang="hu-HU" smtClean="0"/>
              <a:t>2022. 01. 16.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9A7C7FE-705E-463C-BDC4-738B47BBB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46C78D7-19B5-496E-96E0-09A7588B6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2B0E-0EF3-4599-9B91-C626ADECCD0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038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913B630-59B3-4CC8-A57B-3960AC5BB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D8ADE876-2B1B-417B-951B-5EF7A368A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7900D6B-E11F-4D68-8138-D6F25E764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FC01-6C04-4D24-B230-103982C2C1FD}" type="datetimeFigureOut">
              <a:rPr lang="hu-HU" smtClean="0"/>
              <a:t>2022. 01. 16.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813A303-C8C8-403D-8E1A-FF7EE2BCE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ED982A5-2471-440D-8BBE-AA14C8CC2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2B0E-0EF3-4599-9B91-C626ADECCD0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5678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F2DB620B-9068-4741-A3A8-F6187F38EC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46AA260-FDBC-44E0-B6A1-A16DF1E4B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67D30F0-F5E5-49D0-B672-764891751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FC01-6C04-4D24-B230-103982C2C1FD}" type="datetimeFigureOut">
              <a:rPr lang="hu-HU" smtClean="0"/>
              <a:t>2022. 01. 16.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43638DD-1BE3-4908-9DC8-26F8146EE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B2CD381-E369-4FD1-B082-49135BC7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2B0E-0EF3-4599-9B91-C626ADECCD0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0474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08D29A6-25CA-46B0-BA23-7C6FBCDB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96E8D2B-0A1B-4C00-860A-56D875489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5DEB171-2F48-41C3-AE37-B1F4999EA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FC01-6C04-4D24-B230-103982C2C1FD}" type="datetimeFigureOut">
              <a:rPr lang="hu-HU" smtClean="0"/>
              <a:t>2022. 01. 16.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12ACCD7-632A-43D8-883F-24E1AC788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2FEBFCE-FBD8-4098-BE6C-0A1DFF640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2B0E-0EF3-4599-9B91-C626ADECCD0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3051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E4070E-067C-4D61-9BD8-637E3C060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83822D8-37A8-4475-9EF8-348FF30DB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1D2FD6C-7188-40FF-847D-1B71A9C22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FC01-6C04-4D24-B230-103982C2C1FD}" type="datetimeFigureOut">
              <a:rPr lang="hu-HU" smtClean="0"/>
              <a:t>2022. 01. 16.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FE3155A-F6D9-438E-B238-3C85FA0C3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FCC76EF-408B-45B3-AE62-E6BE3A958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2B0E-0EF3-4599-9B91-C626ADECCD0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966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C17105-833C-47AD-8EB5-272103DC5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DB7E083-3212-43AE-9EA0-8C16C9B871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DBC5CF3D-467D-4E70-B405-15DD73CF1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19AE2EC-1114-4729-B2AC-B6D02DEE1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FC01-6C04-4D24-B230-103982C2C1FD}" type="datetimeFigureOut">
              <a:rPr lang="hu-HU" smtClean="0"/>
              <a:t>2022. 01. 16.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74C0B38-CE4B-476F-B497-8FE8EF747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E919E22-492E-4DA8-AB50-EEF4F9A52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2B0E-0EF3-4599-9B91-C626ADECCD0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9279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AA5D3D5-7590-4E0B-A0FC-83928D741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6ADAD69-9CA9-45E8-BF9D-50FE9E930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98348F6-93D0-4564-9DFD-1D1DD0C090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6622E3F0-7A45-4C1E-9B0D-91070308D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AE40E366-7663-4F4E-BB08-7365E2F295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95C61A7E-C24F-4A43-B60B-A851DAC0D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FC01-6C04-4D24-B230-103982C2C1FD}" type="datetimeFigureOut">
              <a:rPr lang="hu-HU" smtClean="0"/>
              <a:t>2022. 01. 16.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8FC7F68A-5AC3-4661-A59A-A2D04E8F3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1233870F-D321-4306-8DB4-EB93C0BDC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2B0E-0EF3-4599-9B91-C626ADECCD0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264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3803EBF-9B81-47D3-9E7E-5386F5C98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97429534-B075-4666-8199-8D866D535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FC01-6C04-4D24-B230-103982C2C1FD}" type="datetimeFigureOut">
              <a:rPr lang="hu-HU" smtClean="0"/>
              <a:t>2022. 01. 16.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88D7E45F-6870-42A5-892C-C947426E3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05096DBF-DF2B-4155-A42F-90ED42645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2B0E-0EF3-4599-9B91-C626ADECCD0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511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47779B6A-4148-485E-B520-6E930BB57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FC01-6C04-4D24-B230-103982C2C1FD}" type="datetimeFigureOut">
              <a:rPr lang="hu-HU" smtClean="0"/>
              <a:t>2022. 01. 16.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3DA5E08E-A280-4919-8199-284018E53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F8065CA1-E41A-424E-BE8E-6A97ACA94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2B0E-0EF3-4599-9B91-C626ADECCD0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1040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E7BF842-BD1D-4111-9C7D-D9B79A610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BD85631-549A-4CB2-B49A-A09029227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8083582-E4FC-4A2C-9B3A-BC97F130A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384ADBB-C792-49A0-82E3-58D7808D3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FC01-6C04-4D24-B230-103982C2C1FD}" type="datetimeFigureOut">
              <a:rPr lang="hu-HU" smtClean="0"/>
              <a:t>2022. 01. 16.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E18FF23-FE85-4E8D-8793-5B0E8F97A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8A44D29-60EB-4D85-AAD5-5EF36674B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2B0E-0EF3-4599-9B91-C626ADECCD0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921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49CC14D-444F-4604-8D44-82B509CB4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174C073A-71A1-45E0-99EA-78FC575C5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587702D-9936-4672-A5DD-5B9C6258F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04669E8-A67C-49B8-A74A-6537BBBF2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FC01-6C04-4D24-B230-103982C2C1FD}" type="datetimeFigureOut">
              <a:rPr lang="hu-HU" smtClean="0"/>
              <a:t>2022. 01. 16.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04A206C-D16F-4142-9FFA-51A2530E6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D80DC85-1C26-414F-8C32-67CAC14D4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2B0E-0EF3-4599-9B91-C626ADECCD0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128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F33BD7CB-4C32-4C00-9373-2C2E3F9BB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83B326F-6BB7-420E-8437-F36F57A63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D336D6B-0B54-4296-AC49-E1B49F5F40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AFC01-6C04-4D24-B230-103982C2C1FD}" type="datetimeFigureOut">
              <a:rPr lang="hu-HU" smtClean="0"/>
              <a:t>2022. 01. 16.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E56BC71-7A20-4C2C-9052-A7219E24E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77ACC91-901F-4606-B2C7-01146E60C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92B0E-0EF3-4599-9B91-C626ADECCD0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4722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EEA9729-4A77-4EED-A425-28257190B0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SQL DATA CONTROL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71ADDC8-6240-42EB-A4C8-6514206E27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b="0" i="0" dirty="0">
                <a:solidFill>
                  <a:srgbClr val="212121"/>
                </a:solidFill>
                <a:effectLst/>
                <a:latin typeface="open sans"/>
              </a:rPr>
              <a:t>Meghatározza az adatbázisban lévő adatok feletti vezérlést. 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7886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783DF89-FDB2-4C38-BCA0-CC45611E9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SQL utasítások csoportosítása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66B0D25E-C053-4360-8468-010A530DB8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33" y="2367960"/>
            <a:ext cx="5733333" cy="3266667"/>
          </a:xfrm>
        </p:spPr>
      </p:pic>
    </p:spTree>
    <p:extLst>
      <p:ext uri="{BB962C8B-B14F-4D97-AF65-F5344CB8AC3E}">
        <p14:creationId xmlns:p14="http://schemas.microsoft.com/office/powerpoint/2010/main" val="4254291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0914588-5623-4F00-BFBE-AC9E8F04C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GRANT utasítás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22BE833-3B99-4DFF-8488-C4A7BB27B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GRANT utasítás kiváltságokat ad a </a:t>
            </a:r>
            <a:r>
              <a:rPr lang="hu-HU" dirty="0" err="1"/>
              <a:t>MySQL</a:t>
            </a:r>
            <a:r>
              <a:rPr lang="hu-HU" dirty="0"/>
              <a:t> felhasználói fiókoknak. GRANT a fiók egyéb jellemzőinek, például a biztonságos kapcsolatok használatának és a kiszolgálói erőforrásokhoz való hozzáférés korlátozásainak meghatározására is szolgál.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GRANT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privilege_name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ON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object_name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TO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user_name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|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PUBLIC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|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role_name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  <a:endParaRPr lang="en-US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WITH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GRANT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OPTION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94470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55299C-F0FA-4D83-860E-A2A898DBA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REVOKE utasítás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476C0D8-F606-45CC-9745-A9CB06E36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Az REVOKE utasítás lehetővé teszi a rendszergazdák számára, hogy visszavonják a </a:t>
            </a:r>
            <a:r>
              <a:rPr lang="hu-HU" dirty="0" err="1"/>
              <a:t>MySQL</a:t>
            </a:r>
            <a:r>
              <a:rPr lang="hu-HU" dirty="0"/>
              <a:t>-fiókok jogosultságait.</a:t>
            </a:r>
          </a:p>
          <a:p>
            <a:pPr marL="0" indent="0">
              <a:buNone/>
            </a:pPr>
            <a:endParaRPr lang="hu-HU" b="1" dirty="0">
              <a:solidFill>
                <a:srgbClr val="0000FF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REVOKE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privilege_name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ON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objektum_neve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FROM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felhasználónév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|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PUBLIC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|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szerep_név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91407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5FD2096-C797-4809-A93E-3E4417828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Változások érvényesítése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AF2C841-DC92-44C1-BD1B-57E17668C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-- </a:t>
            </a:r>
            <a:r>
              <a:rPr lang="en-US" sz="280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vagy</a:t>
            </a:r>
            <a:r>
              <a:rPr lang="en-US" sz="280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server stop, server start </a:t>
            </a:r>
          </a:p>
          <a:p>
            <a:pPr marL="0" indent="0">
              <a:buNone/>
            </a:pPr>
            <a:r>
              <a:rPr lang="hu-HU" sz="280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-- vagy </a:t>
            </a:r>
            <a:r>
              <a:rPr lang="hu-HU" sz="280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mysqladmin</a:t>
            </a:r>
            <a:r>
              <a:rPr lang="hu-HU" sz="280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-u </a:t>
            </a:r>
            <a:r>
              <a:rPr lang="hu-HU" sz="280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root</a:t>
            </a:r>
            <a:r>
              <a:rPr lang="hu-HU" sz="280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-p </a:t>
            </a:r>
            <a:r>
              <a:rPr lang="hu-HU" sz="280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reload</a:t>
            </a:r>
            <a:endParaRPr lang="hu-HU" sz="2800" dirty="0">
              <a:solidFill>
                <a:srgbClr val="008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-- vagy FLUSH PRIVILEGES;</a:t>
            </a:r>
            <a:endParaRPr lang="hu-HU" sz="28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32645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8F7ED9D-527E-40E9-B096-3C6FFA8F6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CREATE USER utasítás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22B2F05-0F9C-4D31-A854-8427B8F54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cs typeface="Courier New"/>
              </a:rPr>
              <a:t>CREATE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cs typeface="Courier New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cs typeface="Courier New"/>
              </a:rPr>
              <a:t>USER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cs typeface="Courier New"/>
              </a:rPr>
              <a:t> 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  <a:cs typeface="Courier New"/>
              </a:rPr>
              <a:t>'</a:t>
            </a:r>
            <a:r>
              <a:rPr lang="en-US" sz="2400" b="0" err="1">
                <a:solidFill>
                  <a:srgbClr val="808080"/>
                </a:solidFill>
                <a:highlight>
                  <a:srgbClr val="FFFFFF"/>
                </a:highlight>
                <a:latin typeface="Courier New"/>
                <a:cs typeface="Courier New"/>
              </a:rPr>
              <a:t>rendeles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  <a:cs typeface="Courier New"/>
              </a:rPr>
              <a:t>'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cs typeface="Courier New"/>
              </a:rPr>
              <a:t>@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  <a:cs typeface="Courier New"/>
              </a:rPr>
              <a:t>'localhost'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cs typeface="Courier New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cs typeface="Courier New"/>
              </a:rPr>
              <a:t>IDENTIFIED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cs typeface="Courier New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cs typeface="Courier New"/>
              </a:rPr>
              <a:t>BY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cs typeface="Courier New"/>
              </a:rPr>
              <a:t> </a:t>
            </a:r>
            <a:r>
              <a:rPr lang="en-US" sz="2400">
                <a:solidFill>
                  <a:srgbClr val="808080"/>
                </a:solidFill>
                <a:highlight>
                  <a:srgbClr val="FFFFFF"/>
                </a:highlight>
                <a:latin typeface="Courier New"/>
                <a:cs typeface="Courier New"/>
              </a:rPr>
              <a:t>'</a:t>
            </a:r>
            <a:r>
              <a:rPr lang="hu-HU" sz="2400" b="0">
                <a:solidFill>
                  <a:srgbClr val="808080"/>
                </a:solidFill>
                <a:highlight>
                  <a:srgbClr val="FFFFFF"/>
                </a:highlight>
                <a:latin typeface="Courier New"/>
                <a:cs typeface="Courier New"/>
              </a:rPr>
              <a:t>4321</a:t>
            </a:r>
            <a:r>
              <a:rPr lang="hu-HU" sz="2400">
                <a:solidFill>
                  <a:srgbClr val="808080"/>
                </a:solidFill>
                <a:highlight>
                  <a:srgbClr val="FFFFFF"/>
                </a:highlight>
                <a:latin typeface="Courier New"/>
                <a:cs typeface="Courier New"/>
              </a:rPr>
              <a:t>'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/>
                <a:cs typeface="Courier New"/>
              </a:rPr>
              <a:t>;</a:t>
            </a:r>
            <a:endParaRPr lang="hu-HU" sz="2400" b="1" dirty="0">
              <a:solidFill>
                <a:srgbClr val="000080"/>
              </a:solidFill>
              <a:highlight>
                <a:srgbClr val="FFFFFF"/>
              </a:highlight>
              <a:latin typeface="Courier New"/>
              <a:cs typeface="Courier New"/>
            </a:endParaRPr>
          </a:p>
          <a:p>
            <a:pPr marL="0" indent="0">
              <a:buNone/>
            </a:pPr>
            <a:endParaRPr lang="hu-HU" sz="2400" b="1" dirty="0">
              <a:solidFill>
                <a:srgbClr val="0000FF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SET</a:t>
            </a:r>
            <a:r>
              <a:rPr lang="da-DK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PASSWORD </a:t>
            </a:r>
            <a:r>
              <a:rPr lang="da-DK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FOR</a:t>
            </a:r>
            <a:r>
              <a:rPr lang="da-DK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da-DK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'fonok'</a:t>
            </a:r>
            <a:r>
              <a:rPr lang="da-DK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@</a:t>
            </a:r>
            <a:r>
              <a:rPr lang="da-DK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'localhost'</a:t>
            </a:r>
            <a:r>
              <a:rPr lang="da-DK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da-DK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da-DK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PASSWORD</a:t>
            </a:r>
            <a:r>
              <a:rPr lang="da-DK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da-DK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'1234'</a:t>
            </a:r>
            <a:r>
              <a:rPr lang="da-DK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);</a:t>
            </a:r>
            <a:endParaRPr lang="da-DK" sz="2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4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-- Ha </a:t>
            </a:r>
            <a:r>
              <a:rPr lang="hu-HU" sz="2400" b="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MySQL</a:t>
            </a:r>
            <a:r>
              <a:rPr lang="hu-HU" sz="24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5.7.6 és újabb vagy </a:t>
            </a:r>
            <a:r>
              <a:rPr lang="hu-HU" sz="2400" b="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MariaDB</a:t>
            </a:r>
            <a:r>
              <a:rPr lang="hu-HU" sz="24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10.1.20 és újabb</a:t>
            </a:r>
          </a:p>
          <a:p>
            <a:pPr marL="0" indent="0">
              <a:buNone/>
            </a:pPr>
            <a:r>
              <a:rPr lang="en-US" sz="24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-- ALTER USER '</a:t>
            </a:r>
            <a:r>
              <a:rPr lang="en-US" sz="2400" b="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fonok</a:t>
            </a:r>
            <a:r>
              <a:rPr lang="en-US" sz="24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'@'localhost' IDENTIFIED BY '1234';</a:t>
            </a:r>
          </a:p>
          <a:p>
            <a:pPr marL="0" indent="0">
              <a:buNone/>
            </a:pPr>
            <a:endParaRPr lang="hu-HU" sz="2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CREATE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USER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sz="2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futar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@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'localhost'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IDENTIFIED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BY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'1234'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en-US" sz="2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CREATE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USER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sz="2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rendeles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@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'localhost'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IDENTIFIED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BY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'1234’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400" b="1" dirty="0">
              <a:solidFill>
                <a:srgbClr val="00008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`User`, `Password`, `Host`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FROM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mysql.user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400" b="1" dirty="0">
              <a:solidFill>
                <a:srgbClr val="00008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462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CF6A4A1-B196-4B40-BF46-55536A2D4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Jogosultság példák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990C2C1-B85D-4874-AB3D-51B64FF9A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GRANT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ALL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PRIVILEGES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ON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pizza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.*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TO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sz="2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fonok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@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'localhost’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400" b="1" dirty="0">
              <a:solidFill>
                <a:srgbClr val="00008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hu-HU" sz="2400" b="1" dirty="0">
              <a:solidFill>
                <a:srgbClr val="00008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GRANT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ON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pizza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.*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TO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sz="2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futar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@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'localhost'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en-US" sz="2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hu-HU" sz="2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GRANT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UPDATE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INSERT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ON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pizza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.*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TO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sz="2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rendeles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@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'localhost'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243832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81EBE61-3ACC-48D3-9254-93BC1C7B5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Szerepkörök használata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83E355F-430D-4F75-B9F2-E85625A6E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CREATE</a:t>
            </a:r>
            <a:r>
              <a:rPr lang="hu-HU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ROLE</a:t>
            </a:r>
            <a:r>
              <a:rPr lang="hu-HU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hu-HU" sz="2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rendeles</a:t>
            </a:r>
            <a:r>
              <a:rPr lang="hu-HU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hu-HU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hu-HU" sz="2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GRANT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UPDATE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INSERT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ON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pizza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.*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TO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sz="2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rendeles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’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400" b="1" dirty="0">
              <a:solidFill>
                <a:srgbClr val="00008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CREATE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USER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sz="2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szelvesz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@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'localhost'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IDENTIFIED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BY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'1234’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400" b="1" dirty="0">
              <a:solidFill>
                <a:srgbClr val="00008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GRANT</a:t>
            </a:r>
            <a:r>
              <a:rPr lang="hu-HU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hu-HU" sz="2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rendeles</a:t>
            </a:r>
            <a:r>
              <a:rPr lang="hu-HU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hu-HU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TO</a:t>
            </a:r>
            <a:r>
              <a:rPr lang="hu-HU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hu-HU" sz="2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szelvesz</a:t>
            </a:r>
            <a:r>
              <a:rPr lang="hu-HU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hu-HU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@</a:t>
            </a:r>
            <a:r>
              <a:rPr lang="hu-HU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hu-HU" sz="2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localhost</a:t>
            </a:r>
            <a:r>
              <a:rPr lang="hu-HU" sz="2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677597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288</Words>
  <Application>Microsoft Office PowerPoint</Application>
  <PresentationFormat>Szélesvásznú</PresentationFormat>
  <Paragraphs>45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SQL DATA CONTROL</vt:lpstr>
      <vt:lpstr>SQL utasítások csoportosítása</vt:lpstr>
      <vt:lpstr>GRANT utasítás</vt:lpstr>
      <vt:lpstr>REVOKE utasítás</vt:lpstr>
      <vt:lpstr>Változások érvényesítése</vt:lpstr>
      <vt:lpstr>CREATE USER utasítás</vt:lpstr>
      <vt:lpstr>Jogosultság példák</vt:lpstr>
      <vt:lpstr>Szerepkörök használata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DATA CONTROL</dc:title>
  <dc:creator>Sándor Boros</dc:creator>
  <cp:lastModifiedBy>Sándor Boros</cp:lastModifiedBy>
  <cp:revision>3</cp:revision>
  <dcterms:created xsi:type="dcterms:W3CDTF">2021-02-15T19:47:21Z</dcterms:created>
  <dcterms:modified xsi:type="dcterms:W3CDTF">2022-01-17T07:43:08Z</dcterms:modified>
</cp:coreProperties>
</file>