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9E3777-A4C9-4C68-9ECE-7660DA69191E}" v="2" dt="2021-03-25T11:32:53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8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ándor" userId="824fad06-9ad0-45c7-94c2-f62cbd31f36e" providerId="ADAL" clId="{DA9E3777-A4C9-4C68-9ECE-7660DA69191E}"/>
    <pc:docChg chg="undo custSel addSld modSld">
      <pc:chgData name="Sándor" userId="824fad06-9ad0-45c7-94c2-f62cbd31f36e" providerId="ADAL" clId="{DA9E3777-A4C9-4C68-9ECE-7660DA69191E}" dt="2021-03-25T11:33:17.493" v="343" actId="20577"/>
      <pc:docMkLst>
        <pc:docMk/>
      </pc:docMkLst>
      <pc:sldChg chg="modSp new mod">
        <pc:chgData name="Sándor" userId="824fad06-9ad0-45c7-94c2-f62cbd31f36e" providerId="ADAL" clId="{DA9E3777-A4C9-4C68-9ECE-7660DA69191E}" dt="2021-03-10T15:08:16.884" v="8" actId="6549"/>
        <pc:sldMkLst>
          <pc:docMk/>
          <pc:sldMk cId="606577786" sldId="256"/>
        </pc:sldMkLst>
        <pc:spChg chg="mod">
          <ac:chgData name="Sándor" userId="824fad06-9ad0-45c7-94c2-f62cbd31f36e" providerId="ADAL" clId="{DA9E3777-A4C9-4C68-9ECE-7660DA69191E}" dt="2021-03-10T14:48:01.714" v="1"/>
          <ac:spMkLst>
            <pc:docMk/>
            <pc:sldMk cId="606577786" sldId="256"/>
            <ac:spMk id="2" creationId="{817D278B-29F9-4A87-B366-FB30AA8C87F9}"/>
          </ac:spMkLst>
        </pc:spChg>
        <pc:spChg chg="mod">
          <ac:chgData name="Sándor" userId="824fad06-9ad0-45c7-94c2-f62cbd31f36e" providerId="ADAL" clId="{DA9E3777-A4C9-4C68-9ECE-7660DA69191E}" dt="2021-03-10T15:08:16.884" v="8" actId="6549"/>
          <ac:spMkLst>
            <pc:docMk/>
            <pc:sldMk cId="606577786" sldId="256"/>
            <ac:spMk id="3" creationId="{4D781BDA-B669-4D22-BF77-2C67C1332D80}"/>
          </ac:spMkLst>
        </pc:spChg>
      </pc:sldChg>
      <pc:sldChg chg="modSp new mod">
        <pc:chgData name="Sándor" userId="824fad06-9ad0-45c7-94c2-f62cbd31f36e" providerId="ADAL" clId="{DA9E3777-A4C9-4C68-9ECE-7660DA69191E}" dt="2021-03-25T07:41:06.903" v="303" actId="20577"/>
        <pc:sldMkLst>
          <pc:docMk/>
          <pc:sldMk cId="1572676131" sldId="257"/>
        </pc:sldMkLst>
        <pc:spChg chg="mod">
          <ac:chgData name="Sándor" userId="824fad06-9ad0-45c7-94c2-f62cbd31f36e" providerId="ADAL" clId="{DA9E3777-A4C9-4C68-9ECE-7660DA69191E}" dt="2021-03-10T15:12:00.619" v="29" actId="20577"/>
          <ac:spMkLst>
            <pc:docMk/>
            <pc:sldMk cId="1572676131" sldId="257"/>
            <ac:spMk id="2" creationId="{CF716B32-A8D0-4B55-9AFF-9D56B10D33AA}"/>
          </ac:spMkLst>
        </pc:spChg>
        <pc:spChg chg="mod">
          <ac:chgData name="Sándor" userId="824fad06-9ad0-45c7-94c2-f62cbd31f36e" providerId="ADAL" clId="{DA9E3777-A4C9-4C68-9ECE-7660DA69191E}" dt="2021-03-25T07:41:06.903" v="303" actId="20577"/>
          <ac:spMkLst>
            <pc:docMk/>
            <pc:sldMk cId="1572676131" sldId="257"/>
            <ac:spMk id="3" creationId="{CD775ADE-B888-444B-ABE6-44175FFFD4A5}"/>
          </ac:spMkLst>
        </pc:spChg>
      </pc:sldChg>
      <pc:sldChg chg="modSp new mod">
        <pc:chgData name="Sándor" userId="824fad06-9ad0-45c7-94c2-f62cbd31f36e" providerId="ADAL" clId="{DA9E3777-A4C9-4C68-9ECE-7660DA69191E}" dt="2021-03-10T15:30:59.049" v="195" actId="20577"/>
        <pc:sldMkLst>
          <pc:docMk/>
          <pc:sldMk cId="3467211934" sldId="258"/>
        </pc:sldMkLst>
        <pc:spChg chg="mod">
          <ac:chgData name="Sándor" userId="824fad06-9ad0-45c7-94c2-f62cbd31f36e" providerId="ADAL" clId="{DA9E3777-A4C9-4C68-9ECE-7660DA69191E}" dt="2021-03-10T15:26:46.912" v="125" actId="20577"/>
          <ac:spMkLst>
            <pc:docMk/>
            <pc:sldMk cId="3467211934" sldId="258"/>
            <ac:spMk id="2" creationId="{DACE77CE-8CDA-46CA-9250-9F354938B7C0}"/>
          </ac:spMkLst>
        </pc:spChg>
        <pc:spChg chg="mod">
          <ac:chgData name="Sándor" userId="824fad06-9ad0-45c7-94c2-f62cbd31f36e" providerId="ADAL" clId="{DA9E3777-A4C9-4C68-9ECE-7660DA69191E}" dt="2021-03-10T15:30:59.049" v="195" actId="20577"/>
          <ac:spMkLst>
            <pc:docMk/>
            <pc:sldMk cId="3467211934" sldId="258"/>
            <ac:spMk id="3" creationId="{CDDDB0BB-6B34-4C3B-A165-88EEBC29A883}"/>
          </ac:spMkLst>
        </pc:spChg>
      </pc:sldChg>
      <pc:sldChg chg="addSp modSp new mod modClrScheme chgLayout">
        <pc:chgData name="Sándor" userId="824fad06-9ad0-45c7-94c2-f62cbd31f36e" providerId="ADAL" clId="{DA9E3777-A4C9-4C68-9ECE-7660DA69191E}" dt="2021-03-25T07:48:08.620" v="330" actId="108"/>
        <pc:sldMkLst>
          <pc:docMk/>
          <pc:sldMk cId="3903019198" sldId="259"/>
        </pc:sldMkLst>
        <pc:spChg chg="mod ord">
          <ac:chgData name="Sándor" userId="824fad06-9ad0-45c7-94c2-f62cbd31f36e" providerId="ADAL" clId="{DA9E3777-A4C9-4C68-9ECE-7660DA69191E}" dt="2021-03-10T17:11:56.870" v="224" actId="700"/>
          <ac:spMkLst>
            <pc:docMk/>
            <pc:sldMk cId="3903019198" sldId="259"/>
            <ac:spMk id="2" creationId="{9B597D77-9A57-4F66-BE8B-C6A8BBFB284F}"/>
          </ac:spMkLst>
        </pc:spChg>
        <pc:spChg chg="mod ord">
          <ac:chgData name="Sándor" userId="824fad06-9ad0-45c7-94c2-f62cbd31f36e" providerId="ADAL" clId="{DA9E3777-A4C9-4C68-9ECE-7660DA69191E}" dt="2021-03-25T07:48:08.620" v="330" actId="108"/>
          <ac:spMkLst>
            <pc:docMk/>
            <pc:sldMk cId="3903019198" sldId="259"/>
            <ac:spMk id="3" creationId="{311BAC11-BE1F-45E0-B747-9E609E52D5FD}"/>
          </ac:spMkLst>
        </pc:spChg>
        <pc:spChg chg="add mod ord">
          <ac:chgData name="Sándor" userId="824fad06-9ad0-45c7-94c2-f62cbd31f36e" providerId="ADAL" clId="{DA9E3777-A4C9-4C68-9ECE-7660DA69191E}" dt="2021-03-25T07:44:13.688" v="308" actId="404"/>
          <ac:spMkLst>
            <pc:docMk/>
            <pc:sldMk cId="3903019198" sldId="259"/>
            <ac:spMk id="4" creationId="{001213A4-CE27-47D5-925F-1619A3CB8035}"/>
          </ac:spMkLst>
        </pc:spChg>
      </pc:sldChg>
      <pc:sldChg chg="addSp delSp modSp new mod modClrScheme chgLayout">
        <pc:chgData name="Sándor" userId="824fad06-9ad0-45c7-94c2-f62cbd31f36e" providerId="ADAL" clId="{DA9E3777-A4C9-4C68-9ECE-7660DA69191E}" dt="2021-03-10T17:41:54.457" v="289" actId="108"/>
        <pc:sldMkLst>
          <pc:docMk/>
          <pc:sldMk cId="3263984999" sldId="260"/>
        </pc:sldMkLst>
        <pc:spChg chg="del mod ord">
          <ac:chgData name="Sándor" userId="824fad06-9ad0-45c7-94c2-f62cbd31f36e" providerId="ADAL" clId="{DA9E3777-A4C9-4C68-9ECE-7660DA69191E}" dt="2021-03-10T17:27:03.830" v="272" actId="700"/>
          <ac:spMkLst>
            <pc:docMk/>
            <pc:sldMk cId="3263984999" sldId="260"/>
            <ac:spMk id="2" creationId="{04177EAF-E1BF-436A-9485-D37B0BD37238}"/>
          </ac:spMkLst>
        </pc:spChg>
        <pc:spChg chg="del mod ord">
          <ac:chgData name="Sándor" userId="824fad06-9ad0-45c7-94c2-f62cbd31f36e" providerId="ADAL" clId="{DA9E3777-A4C9-4C68-9ECE-7660DA69191E}" dt="2021-03-10T17:27:03.830" v="272" actId="700"/>
          <ac:spMkLst>
            <pc:docMk/>
            <pc:sldMk cId="3263984999" sldId="260"/>
            <ac:spMk id="3" creationId="{86F5DD41-3F61-42B0-92A8-2F0F3768270E}"/>
          </ac:spMkLst>
        </pc:spChg>
        <pc:spChg chg="del">
          <ac:chgData name="Sándor" userId="824fad06-9ad0-45c7-94c2-f62cbd31f36e" providerId="ADAL" clId="{DA9E3777-A4C9-4C68-9ECE-7660DA69191E}" dt="2021-03-10T17:27:03.830" v="272" actId="700"/>
          <ac:spMkLst>
            <pc:docMk/>
            <pc:sldMk cId="3263984999" sldId="260"/>
            <ac:spMk id="4" creationId="{9F2054F6-D301-4BDC-9CC4-C938FD86A0C9}"/>
          </ac:spMkLst>
        </pc:spChg>
        <pc:spChg chg="add mod ord">
          <ac:chgData name="Sándor" userId="824fad06-9ad0-45c7-94c2-f62cbd31f36e" providerId="ADAL" clId="{DA9E3777-A4C9-4C68-9ECE-7660DA69191E}" dt="2021-03-10T17:28:13.356" v="283" actId="20577"/>
          <ac:spMkLst>
            <pc:docMk/>
            <pc:sldMk cId="3263984999" sldId="260"/>
            <ac:spMk id="5" creationId="{7D131DC9-E8CB-471C-BCF6-2E115742F1A3}"/>
          </ac:spMkLst>
        </pc:spChg>
        <pc:spChg chg="add mod ord">
          <ac:chgData name="Sándor" userId="824fad06-9ad0-45c7-94c2-f62cbd31f36e" providerId="ADAL" clId="{DA9E3777-A4C9-4C68-9ECE-7660DA69191E}" dt="2021-03-10T17:41:54.457" v="289" actId="108"/>
          <ac:spMkLst>
            <pc:docMk/>
            <pc:sldMk cId="3263984999" sldId="260"/>
            <ac:spMk id="6" creationId="{07893407-CBB5-48E7-8F95-B54E7796AFA7}"/>
          </ac:spMkLst>
        </pc:spChg>
      </pc:sldChg>
      <pc:sldChg chg="modSp add mod">
        <pc:chgData name="Sándor" userId="824fad06-9ad0-45c7-94c2-f62cbd31f36e" providerId="ADAL" clId="{DA9E3777-A4C9-4C68-9ECE-7660DA69191E}" dt="2021-03-25T11:33:17.493" v="343" actId="20577"/>
        <pc:sldMkLst>
          <pc:docMk/>
          <pc:sldMk cId="4092354208" sldId="261"/>
        </pc:sldMkLst>
        <pc:spChg chg="mod">
          <ac:chgData name="Sándor" userId="824fad06-9ad0-45c7-94c2-f62cbd31f36e" providerId="ADAL" clId="{DA9E3777-A4C9-4C68-9ECE-7660DA69191E}" dt="2021-03-25T11:33:17.493" v="343" actId="20577"/>
          <ac:spMkLst>
            <pc:docMk/>
            <pc:sldMk cId="4092354208" sldId="261"/>
            <ac:spMk id="6" creationId="{07893407-CBB5-48E7-8F95-B54E7796AFA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C7B1B1-E5C0-4567-A12F-D9AB98173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DE98FED-7418-4140-9F98-E11D50228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F5639E6-ECEE-47BB-B619-291F87246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DD4EF3F-2802-4E5D-ACE9-06DCAB71D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BE57E5B-FBFE-4AE4-8C51-F6BAE29E2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0595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115219F-40BE-4968-99DB-3ED2425AC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18107D9-77F9-4C9D-904A-207EB1E75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8DFEF8A-4909-4B9A-86C0-938C8486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873CCFC-EAF4-4869-A6EB-8DF4713E4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E20B61F-BA47-409A-A85A-8C2B041D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298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7140DD22-58A7-4192-8F00-884FED621D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4641BA5-A4B3-4564-9327-29318AF85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5ADEE58-3098-4AD8-ADA9-921C76A8A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91B7039-DF50-4737-805C-45FBE0C3E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96511C3-8420-41CD-BBAA-7522B4D46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56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3A87E49-44CF-4BE0-AA46-221333EC8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5654C9F-B375-4668-A7CD-E55F9636D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DAFA365-8AEF-4F44-8345-E3B75E88B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E2F3536-E548-474E-BAF7-7B02298CA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BA0331B-BFDE-4A37-AE23-EC146C21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790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98DE130-79E9-4DA6-ABF8-85637AC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AA5E303-448B-49F5-BE2B-F72709074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085365B-369A-4FDE-9BB3-87C35EEE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5DD5C31-BAD4-45B2-81AA-BFA565810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3967125-0C99-4EB1-8844-9543780AE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55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6427A6-2B50-4E63-8F86-D3FA0D2D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194D2AA-8EA1-4913-9CA5-C9567B04D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F1AD4DA-47AF-4FC1-B716-B38ECA53A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F847D03-194A-49A4-9C30-6E9A14FC8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8F71F62-83C5-4647-922C-4EB728D3A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55BA9B7-DB3E-4C1C-9B73-5E6C0CBE8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297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0474095-8FE8-4467-A6C6-FD2E51955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6A8E7C2-2E13-4439-820C-BB3A6ECFD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B70B36C-D16C-4B71-89A7-9A581BD4D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0A559EB1-A4ED-4794-B815-497830C17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A37F9A7-6E88-4824-9C81-CD3540D77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1BCAE7E9-9BDB-492F-BC57-7C4B471BC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B77250E-73BA-43F6-9186-74E39D108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0D95B706-844C-4C20-989E-50C96084A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083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F8B134-BB1A-47B5-9398-39171C871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083C29B-9381-4A62-9245-CB68C1BB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9F721F0-7982-4CEF-9E5E-A575971F9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CDD2391-FA91-4D0D-9A4F-EAB96D3D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078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65F5A11F-C08A-44AB-97FB-525DC02AD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14C128EA-0A06-4F4E-B067-526C593DD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92D86D3-5E85-4780-ABBA-01DB389A5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997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5E81F40-49EE-479D-923E-DEB5522E4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6A29BD0-9020-48AE-98C3-83DF7C07B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77477C1-A366-4E78-9CC4-4739C5A867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65FB677-7FE6-48DA-B888-08E0DD28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0123C2C-447D-4A34-9E85-A805FF209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976E498-7AFC-404F-AD8E-547E78E3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196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A878934-70EE-465E-AE12-9E435EDAD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2EDA4534-8BCC-4BA8-8DA4-20C9D758F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461A62B-644C-41A9-A4DB-965BFB18C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E6B2BE8-4DA0-4C41-9655-B43A8954A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319D463-61E2-424F-A615-365C5EBD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B0704F3-71F3-4F00-B458-7D97D616B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454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BB1B62DB-1081-4CCF-8B0A-DB6ABB512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8EC9B5C-4CB7-44C4-B893-EF29ACE15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9F2C8A5-CE2A-423E-86E0-25A1696B5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0BFB8-F05C-424D-9D49-6539F9346AC7}" type="datetimeFigureOut">
              <a:rPr lang="hu-HU" smtClean="0"/>
              <a:t>2021. 03. 25.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A391B5-1132-44FF-87E4-0366C2899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6C7D82D-7223-4D00-8AA4-4FBF9C67B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E06-FB12-48F6-A01E-E6FAA522A5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213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7D278B-29F9-4A87-B366-FB30AA8C87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Event</a:t>
            </a:r>
            <a:r>
              <a:rPr lang="hu-HU" dirty="0"/>
              <a:t> </a:t>
            </a:r>
            <a:r>
              <a:rPr lang="hu-HU" dirty="0" err="1"/>
              <a:t>Scheduler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D781BDA-B669-4D22-BF77-2C67C1332D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ütemezett események</a:t>
            </a:r>
          </a:p>
        </p:txBody>
      </p:sp>
    </p:spTree>
    <p:extLst>
      <p:ext uri="{BB962C8B-B14F-4D97-AF65-F5344CB8AC3E}">
        <p14:creationId xmlns:p14="http://schemas.microsoft.com/office/powerpoint/2010/main" val="60657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F716B32-A8D0-4B55-9AFF-9D56B10D3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Főbb jellemzők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D775ADE-B888-444B-ABE6-44175FFFD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MySQL</a:t>
            </a:r>
            <a:r>
              <a:rPr lang="hu-HU" dirty="0"/>
              <a:t>-ben egy eseményt egyedileg azonosítanak a nevével és a sémával (</a:t>
            </a:r>
            <a:r>
              <a:rPr lang="hu-HU" dirty="0" err="1"/>
              <a:t>adtbázissal</a:t>
            </a:r>
            <a:r>
              <a:rPr lang="hu-HU" dirty="0"/>
              <a:t>), amelyhez hozzárendelték.</a:t>
            </a:r>
          </a:p>
          <a:p>
            <a:r>
              <a:rPr lang="hu-HU" dirty="0"/>
              <a:t>Egy esemény egy adott műveletet ütemezés szerint hajt végre. </a:t>
            </a:r>
          </a:p>
          <a:p>
            <a:r>
              <a:rPr lang="hu-HU" dirty="0"/>
              <a:t>Egy esemény időzítése lehet egyszeri vagy ismétlődő.</a:t>
            </a:r>
          </a:p>
          <a:p>
            <a:r>
              <a:rPr lang="hu-HU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7267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ACE77CE-8CDA-46CA-9250-9F354938B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Környezeti paraméter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DDDB0BB-6B34-4C3B-A165-88EEBC29A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Engedélyezés</a:t>
            </a:r>
            <a:br>
              <a:rPr lang="hu-HU" dirty="0"/>
            </a:b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GLOBAL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event_scheduler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r>
              <a:rPr lang="hu-HU" dirty="0"/>
              <a:t>Leállítás</a:t>
            </a:r>
            <a:b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</a:b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GLOBAL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event_scheduler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OFF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r>
              <a:rPr lang="hu-HU" dirty="0"/>
              <a:t>Tiltás</a:t>
            </a:r>
            <a:b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</a:b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GLOBAL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event_scheduler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DISABLE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7211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B597D77-9A57-4F66-BE8B-C6A8BBFB2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Létrehozás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11BAC11-BE1F-45E0-B747-9E609E52D5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33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</a:t>
            </a:r>
            <a:endParaRPr lang="hu-HU" sz="3300" b="1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9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9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9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DEFINER</a:t>
            </a:r>
            <a:r>
              <a:rPr lang="hu-HU" sz="29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9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hu-HU" sz="29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9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user</a:t>
            </a:r>
            <a:r>
              <a:rPr lang="hu-HU" sz="29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endParaRPr lang="hu-HU" sz="29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9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33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EVENT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9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9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9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29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9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NOT</a:t>
            </a:r>
            <a:r>
              <a:rPr lang="hu-HU" sz="29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9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EXISTS</a:t>
            </a:r>
            <a:r>
              <a:rPr lang="hu-HU" sz="29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endParaRPr lang="hu-HU" sz="29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9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9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event_name</a:t>
            </a:r>
            <a:endParaRPr lang="hu-HU" sz="29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9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33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ON SCHEDULE </a:t>
            </a:r>
            <a:r>
              <a:rPr lang="hu-HU" sz="2900" b="0" dirty="0" err="1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schedule</a:t>
            </a:r>
            <a:endParaRPr lang="hu-HU" sz="2900" b="0" dirty="0">
              <a:solidFill>
                <a:srgbClr val="FF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9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9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9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ON</a:t>
            </a:r>
            <a:r>
              <a:rPr lang="hu-HU" sz="29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9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COMPLETION</a:t>
            </a:r>
            <a:r>
              <a:rPr lang="hu-HU" sz="29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900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9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NOT</a:t>
            </a:r>
            <a:r>
              <a:rPr lang="hu-HU" sz="2900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r>
              <a:rPr lang="hu-HU" sz="29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9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PRESERVE</a:t>
            </a:r>
            <a:r>
              <a:rPr lang="hu-HU" sz="29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endParaRPr lang="hu-HU" sz="29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en-US" sz="29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en-US" sz="25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ENABLE </a:t>
            </a:r>
            <a:r>
              <a:rPr lang="en-US" sz="25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|</a:t>
            </a:r>
            <a:r>
              <a:rPr lang="en-US" sz="25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DISABLE </a:t>
            </a:r>
            <a:r>
              <a:rPr lang="en-US" sz="25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|</a:t>
            </a:r>
            <a:r>
              <a:rPr lang="en-US" sz="25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DISABLE </a:t>
            </a:r>
            <a:r>
              <a:rPr lang="en-US" sz="25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ON</a:t>
            </a:r>
            <a:r>
              <a:rPr lang="en-US" sz="25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SLAVE</a:t>
            </a:r>
            <a:r>
              <a:rPr lang="en-US" sz="25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endParaRPr lang="en-US" sz="29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9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9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9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COMMENT</a:t>
            </a:r>
            <a:r>
              <a:rPr lang="hu-HU" sz="29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9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hu-HU" sz="29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string</a:t>
            </a:r>
            <a:r>
              <a:rPr lang="hu-HU" sz="29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hu-HU" sz="29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endParaRPr lang="hu-HU" sz="29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33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DO </a:t>
            </a:r>
            <a:r>
              <a:rPr lang="hu-HU" sz="29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event_body</a:t>
            </a:r>
            <a:r>
              <a:rPr lang="hu-HU" sz="29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9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01213A4-CE27-47D5-925F-1619A3CB80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700" b="1" dirty="0" err="1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schedule</a:t>
            </a:r>
            <a:r>
              <a:rPr lang="hu-HU" sz="2700" b="1" dirty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AT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7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timestamp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[+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INTERVAL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700" b="1" dirty="0" err="1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interval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|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EVERY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700" b="1" dirty="0" err="1">
                <a:solidFill>
                  <a:schemeClr val="accent2">
                    <a:lumMod val="50000"/>
                  </a:schemeClr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interval</a:t>
            </a:r>
            <a:endParaRPr lang="hu-HU" sz="2700" b="1" dirty="0">
              <a:solidFill>
                <a:schemeClr val="accent2">
                  <a:lumMod val="50000"/>
                </a:schemeClr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7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STARTS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7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timestamp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[+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INTERVAL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700" b="1" dirty="0" err="1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interval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...]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7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ENDS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7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timestamp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[+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INTERVAL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700" b="1" dirty="0" err="1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interval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...]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700" b="1" dirty="0" err="1">
                <a:solidFill>
                  <a:schemeClr val="accent2">
                    <a:lumMod val="50000"/>
                  </a:schemeClr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interval</a:t>
            </a:r>
            <a:r>
              <a:rPr lang="hu-HU" sz="2700" b="1" dirty="0">
                <a:solidFill>
                  <a:schemeClr val="accent2">
                    <a:lumMod val="50000"/>
                  </a:schemeClr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quantity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  <a:r>
              <a:rPr lang="hu-HU" sz="25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YEAR | QUARTER | MONTH | DAY | HOUR | MINUTE | </a:t>
            </a:r>
            <a:r>
              <a:rPr lang="en-US" sz="25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WEEK | SECOND | EAR_MONTH | DAY_HOUR | DAY_MINUTE |</a:t>
            </a:r>
            <a:r>
              <a:rPr lang="hu-HU" sz="25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5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DAY_SECOND | HOUR_MINUTE | HOUR_SECOND | MINUTE_SECOND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301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7D131DC9-E8CB-471C-BCF6-2E115742F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Példa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07893407-CBB5-48E7-8F95-B54E7796A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 EVENT </a:t>
            </a:r>
            <a:r>
              <a:rPr lang="en-US" dirty="0" err="1"/>
              <a:t>myevent</a:t>
            </a:r>
            <a:endParaRPr lang="en-US" sz="2400" b="1" dirty="0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ON SCHEDULE AT CURRENT_TIMESTAMP + INTERVAL </a:t>
            </a:r>
            <a:r>
              <a:rPr lang="en-US" dirty="0"/>
              <a:t>1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SECOND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DO UPDATE </a:t>
            </a:r>
            <a:r>
              <a:rPr lang="en-US" dirty="0"/>
              <a:t>test.`t1`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 </a:t>
            </a:r>
            <a:r>
              <a:rPr lang="en-US" dirty="0"/>
              <a:t>`</a:t>
            </a:r>
            <a:r>
              <a:rPr lang="en-US" dirty="0" err="1"/>
              <a:t>szam</a:t>
            </a:r>
            <a:r>
              <a:rPr lang="en-US" dirty="0"/>
              <a:t>`=`</a:t>
            </a:r>
            <a:r>
              <a:rPr lang="en-US" dirty="0" err="1"/>
              <a:t>szam</a:t>
            </a:r>
            <a:r>
              <a:rPr lang="en-US" dirty="0"/>
              <a:t>` + 1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WHERE </a:t>
            </a:r>
            <a:r>
              <a:rPr lang="en-US" dirty="0"/>
              <a:t>1</a:t>
            </a:r>
            <a:r>
              <a:rPr lang="hu-HU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26398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7D131DC9-E8CB-471C-BCF6-2E115742F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Példa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07893407-CBB5-48E7-8F95-B54E7796A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 EVENT </a:t>
            </a:r>
            <a:r>
              <a:rPr lang="en-US" dirty="0" err="1"/>
              <a:t>myevent</a:t>
            </a:r>
            <a:r>
              <a:rPr lang="hu-HU" dirty="0"/>
              <a:t>mp</a:t>
            </a:r>
            <a:endParaRPr lang="en-US" sz="2400" b="1" dirty="0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ON SCHEDULE </a:t>
            </a:r>
            <a:r>
              <a:rPr lang="hu-HU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EVERY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/>
              <a:t>1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SECOND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DO UPDATE </a:t>
            </a:r>
            <a:r>
              <a:rPr lang="en-US" dirty="0"/>
              <a:t>test.`t1`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 </a:t>
            </a:r>
            <a:r>
              <a:rPr lang="en-US" dirty="0"/>
              <a:t>`</a:t>
            </a:r>
            <a:r>
              <a:rPr lang="en-US" dirty="0" err="1"/>
              <a:t>szam</a:t>
            </a:r>
            <a:r>
              <a:rPr lang="en-US" dirty="0"/>
              <a:t>`=`</a:t>
            </a:r>
            <a:r>
              <a:rPr lang="en-US" dirty="0" err="1"/>
              <a:t>szam</a:t>
            </a:r>
            <a:r>
              <a:rPr lang="en-US" dirty="0"/>
              <a:t>` + 1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WHERE </a:t>
            </a:r>
            <a:r>
              <a:rPr lang="en-US" dirty="0"/>
              <a:t>1</a:t>
            </a:r>
            <a:r>
              <a:rPr lang="hu-HU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092354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274</Words>
  <Application>Microsoft Office PowerPoint</Application>
  <PresentationFormat>Szélesvásznú</PresentationFormat>
  <Paragraphs>39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Office-téma</vt:lpstr>
      <vt:lpstr>Event Scheduler</vt:lpstr>
      <vt:lpstr>Főbb jellemzők</vt:lpstr>
      <vt:lpstr>Környezeti paraméter</vt:lpstr>
      <vt:lpstr>Létrehozás</vt:lpstr>
      <vt:lpstr>Példa</vt:lpstr>
      <vt:lpstr>Példa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Scheduler</dc:title>
  <dc:creator>Sándor Boros</dc:creator>
  <cp:lastModifiedBy>Sándor Boros</cp:lastModifiedBy>
  <cp:revision>1</cp:revision>
  <dcterms:created xsi:type="dcterms:W3CDTF">2021-03-10T14:47:39Z</dcterms:created>
  <dcterms:modified xsi:type="dcterms:W3CDTF">2021-03-25T11:33:35Z</dcterms:modified>
</cp:coreProperties>
</file>